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713678" y="1226634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不要营造高级感的灰冷，格调要温馨为主，如下方右图。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下方左图的墙面乳胶漆颜色不错，淡黄。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0" y="2884811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7" y="2553628"/>
            <a:ext cx="5203903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16" y="1703367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99" y="-8921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43" y="2880383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628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是否悬空，如下图</a:t>
            </a:r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22" y="269371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3" y="2393496"/>
            <a:ext cx="6187512" cy="41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全屋不要出现地毯，不会买，不会用。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46DD-1E2C-4811-A1FD-A5CF5EF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786866"/>
            <a:ext cx="96583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96" y="0"/>
            <a:ext cx="59207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洗衣机只能放外面吧？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需要洗衣机干衣机叠放，参考下图。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78" y="2230244"/>
            <a:ext cx="3085171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32" y="1676399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98" y="1390650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24" y="200025"/>
            <a:ext cx="42291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43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1170878" y="1527717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9" y="155327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51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台面不用台上盆，没问题。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80" y="1913869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马桶后面增加置物台面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07" y="156117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59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6" y="1770087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580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用纯色的，不带纹理，不要太亮的，用哑光。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57" y="81624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51" y="2089160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8" y="1933575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832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90" y="2454354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拉手改为可以握住的，或者手指可以勾住的，参考右图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8" y="1538869"/>
            <a:ext cx="4450269" cy="531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41" y="1941009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7" y="189570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96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桌椅款式不喜欢，桌子倾向于深色木的（</a:t>
            </a:r>
            <a:r>
              <a:rPr lang="en-US" altLang="zh-CN" b="1" dirty="0"/>
              <a:t>@</a:t>
            </a:r>
            <a:r>
              <a:rPr lang="zh-CN" altLang="en-US" b="1" dirty="0"/>
              <a:t>刘湘婷，确认下），桌子，椅子都选轻巧点的。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8" y="1482672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54" y="1800031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93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吊顶很多地方薄薄的走一圈是因为美观还是别的用处？不影响的话就去掉，包括其他房间的。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72" y="1352550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2181225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2598931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左图：床头灯？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右图：书房卧室主灯款式待定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35" y="292819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1" y="2882101"/>
            <a:ext cx="6410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42" y="2164872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主卫台盆很很很满意！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194479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128837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65" y="809295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/>
          <p:nvPr/>
        </p:nvCxnSpPr>
        <p:spPr>
          <a:xfrm flipH="1" flipV="1">
            <a:off x="1929161" y="1137424"/>
            <a:ext cx="4962293" cy="1694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7162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</p:cNvCxnSpPr>
          <p:nvPr/>
        </p:nvCxnSpPr>
        <p:spPr>
          <a:xfrm flipH="1" flipV="1">
            <a:off x="2502181" y="1205674"/>
            <a:ext cx="3593819" cy="1838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吊顶设计全屋不考虑装灯带。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623172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地砖太灰，太花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2" y="155408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133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38" y="151029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722</Words>
  <Application>Microsoft Office PowerPoint</Application>
  <PresentationFormat>Widescreen</PresentationFormat>
  <Paragraphs>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18</cp:revision>
  <dcterms:created xsi:type="dcterms:W3CDTF">2019-11-14T03:08:42Z</dcterms:created>
  <dcterms:modified xsi:type="dcterms:W3CDTF">2019-11-14T08:40:25Z</dcterms:modified>
</cp:coreProperties>
</file>